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56"/>
  </p:notesMasterIdLst>
  <p:sldIdLst>
    <p:sldId id="256" r:id="rId2"/>
    <p:sldId id="417" r:id="rId3"/>
    <p:sldId id="390" r:id="rId4"/>
    <p:sldId id="391" r:id="rId5"/>
    <p:sldId id="376" r:id="rId6"/>
    <p:sldId id="377" r:id="rId7"/>
    <p:sldId id="373" r:id="rId8"/>
    <p:sldId id="375" r:id="rId9"/>
    <p:sldId id="349" r:id="rId10"/>
    <p:sldId id="341" r:id="rId11"/>
    <p:sldId id="418" r:id="rId12"/>
    <p:sldId id="396" r:id="rId13"/>
    <p:sldId id="402" r:id="rId14"/>
    <p:sldId id="403" r:id="rId15"/>
    <p:sldId id="405" r:id="rId16"/>
    <p:sldId id="404" r:id="rId17"/>
    <p:sldId id="395" r:id="rId18"/>
    <p:sldId id="398" r:id="rId19"/>
    <p:sldId id="399" r:id="rId20"/>
    <p:sldId id="406" r:id="rId21"/>
    <p:sldId id="407" r:id="rId22"/>
    <p:sldId id="409" r:id="rId23"/>
    <p:sldId id="408" r:id="rId24"/>
    <p:sldId id="410" r:id="rId25"/>
    <p:sldId id="434" r:id="rId26"/>
    <p:sldId id="393" r:id="rId27"/>
    <p:sldId id="394" r:id="rId28"/>
    <p:sldId id="340" r:id="rId29"/>
    <p:sldId id="354" r:id="rId30"/>
    <p:sldId id="419" r:id="rId31"/>
    <p:sldId id="420" r:id="rId32"/>
    <p:sldId id="421" r:id="rId33"/>
    <p:sldId id="422" r:id="rId34"/>
    <p:sldId id="423" r:id="rId35"/>
    <p:sldId id="424" r:id="rId36"/>
    <p:sldId id="426" r:id="rId37"/>
    <p:sldId id="425" r:id="rId38"/>
    <p:sldId id="427" r:id="rId39"/>
    <p:sldId id="428" r:id="rId40"/>
    <p:sldId id="429" r:id="rId41"/>
    <p:sldId id="430" r:id="rId42"/>
    <p:sldId id="431" r:id="rId43"/>
    <p:sldId id="432" r:id="rId44"/>
    <p:sldId id="355" r:id="rId45"/>
    <p:sldId id="433" r:id="rId46"/>
    <p:sldId id="414" r:id="rId47"/>
    <p:sldId id="415" r:id="rId48"/>
    <p:sldId id="416" r:id="rId49"/>
    <p:sldId id="363" r:id="rId50"/>
    <p:sldId id="388" r:id="rId51"/>
    <p:sldId id="435" r:id="rId52"/>
    <p:sldId id="411" r:id="rId53"/>
    <p:sldId id="412" r:id="rId54"/>
    <p:sldId id="41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1" autoAdjust="0"/>
  </p:normalViewPr>
  <p:slideViewPr>
    <p:cSldViewPr>
      <p:cViewPr varScale="1">
        <p:scale>
          <a:sx n="66" d="100"/>
          <a:sy n="66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66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98899-F665-4D87-B19E-80C338DE0D2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A6DE-062A-40D9-9860-A10CA9107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6979-D857-4ECE-928C-ABE6B72BE218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7919-1F2F-4813-B098-3482A68FD445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ED61-6EF3-4E47-B18C-674F3721511C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6790-C02E-4EF3-B049-6F0281DA6EC7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CFEE-691B-4B6C-BF5B-1D2307F8188E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533B-1CCB-4817-B150-FB543A85501E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558C-9270-48EC-B9C1-2D5B9F5DF2A6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9F2E-50FB-4415-87D9-9CD88A951B54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0A0B-3FB1-440C-B2F6-1FE585CC3BF8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2575-F9AE-4BBB-8874-F5DDAD69D3CC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AE5569-065A-49D8-8035-4918F4101655}" type="datetime2">
              <a:rPr lang="en-US" smtClean="0"/>
              <a:t>Tuesday, March 19,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WebSciD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twitter.com/JacobAWoh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post.com/entry/jacob-wohl-fake-threats-minneapolis-police_n_5c896bb2e4b0450ddae6f35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874778022115737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936793371165901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LauraLoom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521035750/twitter.com/LauraLoome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09899571649890713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09933873434293452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uerniss/status/109908510707434291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isinsider.com/jacob-wohl-trump-twitter-supporter-mueller-investigation-2018-1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932221451046092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10719938516585267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Potenciado/status/110597328535385292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Alleyeceeing/status/110591038485315993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10568446974955520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SpaceHamster/status/110573459351107584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593776748013158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illreporter.com/michael-avenatti-will-pursue-criminal-charges-against-jacob-wohl-27717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DrakeHomes61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DrakeHomes61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cnews.com/tech/tech-news/twitter-suspends-conservative-activist-jacob-wohl-after-he-admits-making-n97645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ebcache.googleusercontent.com/search?q=cache:http://twitter.com/DrakeHomes61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D2SS-FX9T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chive.is/2PbfI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bs.twimg.com/profile_images/1099313147645775872/oyncmi_g_400x400.jp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pbs.twimg.com/profile_images/1099313147645775872/oyncmi_g_400x400.jp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oshots.com/p/1985651606482611225_11343026774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content-sjc3-1.cdninstagram.com/vp/3a3b2018e268ab5ded5c5a20af537920/5D144677/t51.2885-15/e35/51645318_2070296673060819_5829888898148890285_n.jpg?_nc_ht=scontent-sjc3-1.cdninstagram.com&amp;se=7&amp;ig_cache_key=MTk4NTY1MTYwNjQ4MjYxMTIyNQ%3D%3D.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-sjc3-1.cdninstagram.com/vp/3a3b2018e268ab5ded5c5a20af537920/5D144677/t51.2885-15/e35/51645318_2070296673060819_5829888898148890285_n.jpg?_nc_ht=scontent-sjc3-1.cdninstagram.com&amp;se=7&amp;ig_cache_key=MTk4NTY1MTYwNjQ4MjYxMTIyNQ==.2" TargetMode="External"/><Relationship Id="rId2" Type="http://schemas.openxmlformats.org/officeDocument/2006/relationships/hyperlink" Target="https://pbs.twimg.com/profile_images/1099313147645775872/oyncmi_g_400x400.jp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aronmichaeldelgado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ailybeast.com/jacob-wohl-permanently-banned-by-twitter-for-fake-account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ty2Z76ABmM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instagram.forf1-2.fna.fbcdn.net/vp/6a32531eb5eb4c1b0eaab2c0692ab940/5D29227A/t51.2885-15/e35/49582903_2332574413638923_5205387116260935407_n.jpg?_nc_ht=instagram.forf1-2.fna.fbcdn.ne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aaron.delgado.7777/videos/10157130332713189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witter.com/search-advance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l=&amp;q=from%3Aali%20%40JacobAWohl&amp;src=typd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Women_4_Schultz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105889840221048833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Women_4_Schultz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JWohlTreas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Ericshanzn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JacobAWoh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b="1" dirty="0" smtClean="0"/>
              <a:t>Did </a:t>
            </a:r>
            <a:r>
              <a:rPr lang="en-US" sz="2800" b="1" dirty="0" err="1" smtClean="0"/>
              <a:t>jacob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wohl</a:t>
            </a:r>
            <a:r>
              <a:rPr lang="en-US" sz="2800" b="1" dirty="0" smtClean="0"/>
              <a:t> send death threats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 smtClean="0"/>
              <a:t> to himself?</a:t>
            </a:r>
            <a:endParaRPr lang="en-US" sz="2200" cap="none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67100"/>
            <a:ext cx="6400800" cy="300990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Mohammed Nauman Siddique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Web Archiving Forensics (CS 895) 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Spring, 2019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Web Science and Digital Libraries Group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Old Dominion University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Norfolk, Virginia, USA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b="1" u="sng" dirty="0">
                <a:solidFill>
                  <a:schemeClr val="hlink"/>
                </a:solidFill>
                <a:hlinkClick r:id="rId2"/>
              </a:rPr>
              <a:t>@</a:t>
            </a:r>
            <a:r>
              <a:rPr lang="en-US" b="1" u="sng" dirty="0" smtClean="0">
                <a:solidFill>
                  <a:schemeClr val="hlink"/>
                </a:solidFill>
                <a:hlinkClick r:id="rId2"/>
              </a:rPr>
              <a:t>WebSciDL</a:t>
            </a:r>
            <a:endParaRPr lang="en-US" b="1" u="sng" dirty="0" smtClean="0">
              <a:solidFill>
                <a:schemeClr val="hlink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 smtClean="0"/>
              <a:t>2019/03/20</a:t>
            </a:r>
            <a:endParaRPr lang="en-US" dirty="0"/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b="1" u="sng" dirty="0">
              <a:solidFill>
                <a:schemeClr val="hlink"/>
              </a:solidFill>
            </a:endParaRP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Google Shape;96;p13" descr="C:\Users\nauman\Desktop\glid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886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7;p13" descr="F:\Fall2018\WSDL\AUT_PPT\download (1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3886200"/>
            <a:ext cx="1066799" cy="10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2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Internet Archive has 319 mementos for @JacobAWohl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7430"/>
            <a:ext cx="8229600" cy="44023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https://web.archive.org/web/*/twitter.com/JacobAWohl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21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Jacob </a:t>
            </a:r>
            <a:r>
              <a:rPr lang="en-US" dirty="0" err="1" smtClean="0"/>
              <a:t>Wohl</a:t>
            </a:r>
            <a:r>
              <a:rPr lang="en-US" dirty="0" smtClean="0"/>
              <a:t> fake his threat?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864"/>
            <a:ext cx="8229600" cy="4615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https://www.huffpost.com/entry/jacob-wohl-fake-threats-minneapolis-police_n_5c896bb2e4b0450ddae6f35b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006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Landed in Minneapolis </a:t>
            </a:r>
            <a:r>
              <a:rPr lang="en-US" dirty="0" smtClean="0"/>
              <a:t>on </a:t>
            </a:r>
            <a:r>
              <a:rPr lang="en-US" dirty="0" smtClean="0"/>
              <a:t>2019-02-21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91" y="1600200"/>
            <a:ext cx="6958818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https://twitter.com/ali/status/1098747780221157376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49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ali</a:t>
            </a:r>
            <a:r>
              <a:rPr lang="en-US" sz="3200" dirty="0" smtClean="0"/>
              <a:t>, @JacobAWohl, and @</a:t>
            </a:r>
            <a:r>
              <a:rPr lang="en-US" sz="3200" dirty="0" err="1" smtClean="0"/>
              <a:t>LauraLoomer</a:t>
            </a:r>
            <a:r>
              <a:rPr lang="en-US" sz="3200" dirty="0" smtClean="0"/>
              <a:t> were filming a documentary on @</a:t>
            </a:r>
            <a:r>
              <a:rPr lang="en-US" sz="3200" dirty="0" err="1" smtClean="0"/>
              <a:t>ilhan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5902"/>
            <a:ext cx="8229600" cy="46253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https://twitter.com/ali/status/1099367933711659013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13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@</a:t>
            </a:r>
            <a:r>
              <a:rPr lang="en-US" dirty="0" err="1" smtClean="0"/>
              <a:t>ali</a:t>
            </a:r>
            <a:r>
              <a:rPr lang="en-US" dirty="0" smtClean="0"/>
              <a:t> shoots </a:t>
            </a:r>
            <a:r>
              <a:rPr lang="en-US" dirty="0" smtClean="0"/>
              <a:t>right-wing </a:t>
            </a:r>
            <a:r>
              <a:rPr lang="en-US" dirty="0" smtClean="0"/>
              <a:t>agenda videos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8689426" cy="47764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35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Laura </a:t>
            </a:r>
            <a:r>
              <a:rPr lang="en-US" sz="3200" dirty="0" err="1" smtClean="0"/>
              <a:t>Loomer</a:t>
            </a:r>
            <a:r>
              <a:rPr lang="en-US" sz="3200" dirty="0" smtClean="0"/>
              <a:t> suspended since </a:t>
            </a:r>
            <a:r>
              <a:rPr lang="en-US" sz="3200" dirty="0" smtClean="0"/>
              <a:t>2018-11-29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twitter.com/LauraLoomer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17:47:27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17:47:27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LauraLoomer</a:t>
            </a:r>
            <a:r>
              <a:rPr lang="en-US" sz="3200" dirty="0" smtClean="0"/>
              <a:t> is a investigative </a:t>
            </a:r>
            <a:r>
              <a:rPr lang="en-US" sz="3200" dirty="0" smtClean="0"/>
              <a:t>journalist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5267"/>
            <a:ext cx="8534400" cy="47565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https://web.archive.org/web/20180521035750/twitter.com/LauraLoomer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69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around in Minneapolis with security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5890"/>
            <a:ext cx="8534400" cy="4817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https://twitter.com/webster/status/1098995716498907136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19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Refuses to show his security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47104"/>
            <a:ext cx="8493395" cy="47298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https://twitter.com/webster/status/1099338734342934528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789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security to be seen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1266"/>
            <a:ext cx="8229600" cy="46146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https://twitter.com/Fuerniss/status/1099085107074342912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4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you need to know about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9" y="1794674"/>
            <a:ext cx="8695547" cy="47055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https://www.thisisinsider.com/jacob-wohl-trump-twitter-supporter-mueller-investigation-2018-10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995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ali</a:t>
            </a:r>
            <a:r>
              <a:rPr lang="en-US" dirty="0" smtClean="0"/>
              <a:t> tweets about threats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7887"/>
            <a:ext cx="8229600" cy="4601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https://twitter.com/ali/status/1099322214510460929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89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ali</a:t>
            </a:r>
            <a:r>
              <a:rPr lang="en-US" sz="3200" dirty="0" smtClean="0"/>
              <a:t> says dozens of threat messages received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4063"/>
            <a:ext cx="8643980" cy="47991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https://twitter.com/ali/status/1107199385165852673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3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Screenshot of  police report on the threat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0031"/>
            <a:ext cx="8229600" cy="45771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https://twitter.com/ThePotenciado/status/1105973285353852928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033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@DrakeHomes612 </a:t>
            </a:r>
            <a:r>
              <a:rPr lang="en-US" dirty="0" smtClean="0"/>
              <a:t>sends a threat message via DM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0811"/>
            <a:ext cx="8229600" cy="459557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https://twitter.com/THEAlleyeceeing/status/1105910384853159936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541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message sent to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5267"/>
            <a:ext cx="8229600" cy="45866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https://twitter.com/webster/status/1105684469749555205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25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Tweet </a:t>
            </a:r>
            <a:r>
              <a:rPr lang="en-US" sz="2800" dirty="0" smtClean="0"/>
              <a:t>from @DrakeHomes612 to @JacobAWohl </a:t>
            </a:r>
            <a:r>
              <a:rPr lang="en-US" sz="2800" dirty="0" smtClean="0"/>
              <a:t>(2019-01-24)</a:t>
            </a:r>
            <a:endParaRPr lang="en-US" sz="28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28938"/>
            <a:ext cx="7525254" cy="488852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https://twitter.com/TheSpaceHamster/status/1105734593511075841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073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Minnesota Realtor’s photo was used on fake </a:t>
            </a:r>
            <a:r>
              <a:rPr lang="en-US" sz="3600" dirty="0" smtClean="0"/>
              <a:t>account </a:t>
            </a:r>
            <a:endParaRPr lang="en-US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9227"/>
            <a:ext cx="8512560" cy="47982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https://twitter.com/oneunderscore__/status/1105937767480131586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07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Legal charges will be pressed for impersonation 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0729"/>
            <a:ext cx="8229600" cy="45357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https://hillreporter.com/michael-avenatti-will-pursue-criminal-charges-against-jacob-wohl-27717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28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Fake account that sent </a:t>
            </a:r>
            <a:r>
              <a:rPr lang="en-US" sz="3200" dirty="0" smtClean="0"/>
              <a:t>the threat </a:t>
            </a:r>
            <a:r>
              <a:rPr lang="en-US" sz="3200" dirty="0" smtClean="0"/>
              <a:t>is suspended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twitter.com/DrakeHomes612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17:31:31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17:31:31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47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memento for @DrakeHomes612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twitter.com/DrakeHomes612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05:50:28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suspends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8686800" cy="47234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https://www.nbcnews.com/tech/tech-news/twitter-suspends-conservative-activist-jacob-wohl-after-he-admits-making-n976451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93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cache copy of @DrakeHomes612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864"/>
            <a:ext cx="8229600" cy="4615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http://webcache.googleusercontent.com/search?q=cache:http://twitter.com/DrakeHomes612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366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Pushed to perma.cc and archive.is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45719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347750"/>
            <a:ext cx="8915400" cy="51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Perma.cc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perma.cc/D2SS-FX9T</a:t>
            </a:r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Archive.is: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http://archive.is/2PbfI</a:t>
            </a:r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031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Google reverse image search on @DrakeHomes612 avatar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" y="1676400"/>
            <a:ext cx="9007693" cy="4648200"/>
          </a:xfrm>
        </p:spPr>
      </p:pic>
    </p:spTree>
    <p:extLst>
      <p:ext uri="{BB962C8B-B14F-4D97-AF65-F5344CB8AC3E}">
        <p14:creationId xmlns:p14="http://schemas.microsoft.com/office/powerpoint/2010/main" val="3404316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images come from Twitter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90359"/>
            <a:ext cx="6667899" cy="5267641"/>
          </a:xfrm>
        </p:spPr>
      </p:pic>
    </p:spTree>
    <p:extLst>
      <p:ext uri="{BB962C8B-B14F-4D97-AF65-F5344CB8AC3E}">
        <p14:creationId xmlns:p14="http://schemas.microsoft.com/office/powerpoint/2010/main" val="2566930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is still live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9502"/>
            <a:ext cx="8458200" cy="42120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https://pbs.twimg.com/profile_images/1099313147645775872/oyncmi_g_400x400.jpg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on Twitter avatar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pbs.twimg.com/profile_images/1099313147645775872/oyncmi_g_400x400.jpg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Accept-Ranges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bytes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access-control-expose-headers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max-age=604800,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must-revalidate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image/jpeg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22:50:13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Sat, 23 Feb 2019 14:18:53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87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dirty="0" err="1" smtClean="0"/>
              <a:t>Picoshot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2072"/>
            <a:ext cx="8229600" cy="42530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50586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https://www.picoshots.com/p/1985651606482611225_11343026774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343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on </a:t>
            </a:r>
            <a:r>
              <a:rPr lang="en-US" dirty="0" err="1" smtClean="0"/>
              <a:t>Picoshot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https://scontent-sjc3-1.cdninstagram.com/vp/3a3b2018e268ab5ded5c5a20af537920/5D144677/t51.2885-15/e35/51645318_2070296673060819_5829888898148890285_n.jpg?_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nc_ht=scontent-sjc3-1.cdninstagram.com&amp;se=7&amp;ig_cache_key=MTk4NTY1MTYwNjQ4MjYxMTIyNQ%3D%3D.2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29167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29168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msiddique@wsdl-3102-03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:/$ HTTP/1.1 200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Sat, 23 Feb 2019 13:22:19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Tue, 19 Mar 2019 23:10:33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4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Picoshot</a:t>
            </a:r>
            <a:r>
              <a:rPr lang="en-US" dirty="0" smtClean="0"/>
              <a:t> image comes 1 hour earlier than Twitter avatar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https://pbs.twimg.com/profile_images/1099313147645775872/oyncmi_g_400x400.jpg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22:50:13 GMT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Last-Modified: Sat, 23 Feb 2019 14:18:53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msiddique@wsdl-3102-03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3"/>
              </a:rPr>
              <a:t>https://scontent-sjc3-1.cdninstagram.com/vp/3a3b2018e268ab5ded5c5a20af537920/5D144677/t51.2885-15/e35/51645318_2070296673060819_5829888898148890285_n.jpg?_nc_ht=scontent-sjc3-1.cdninstagram.com&amp;se=7&amp;ig_cache_key=MTk4NTY1MTYwNjQ4MjYxMTIyNQ%3D%3D.2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Sat, 23 Feb 2019 13:22:19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Tue, 19 Mar 2019 23:10:33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1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Delgado’s Instagram Profile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0834"/>
            <a:ext cx="8458200" cy="41065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https://www.instagram.com/aaronmichaeldelgado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1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Daily Beast reports </a:t>
            </a:r>
            <a:r>
              <a:rPr lang="en-US" dirty="0" err="1" smtClean="0"/>
              <a:t>Wohl’s</a:t>
            </a:r>
            <a:r>
              <a:rPr lang="en-US" dirty="0" smtClean="0"/>
              <a:t> fake Twitter accounts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2963"/>
            <a:ext cx="8229600" cy="44912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https://www.thedailybeast.com/jacob-wohl-permanently-banned-by-twitter-for-fake-accounts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19400" y="4343400"/>
            <a:ext cx="6096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:\Spring2019\Forensics\Assignment\Assignment2\Fakehand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43" y="4438650"/>
            <a:ext cx="5954713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5410200" y="4724400"/>
            <a:ext cx="2971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95600" y="5029200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697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Uploaded to Instagram on 2019-02-12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8106"/>
            <a:ext cx="8229600" cy="42809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61561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https://www.instagram.com/p/Bty2Z76ABmM/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165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Curl Instagram photo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https://instagram.forf1-2.fna.fbcdn.net/vp/6a32531eb5eb4c1b0eaab2c0692ab940/5D29227A/t51.2885-15/e35/49582903_2332574413638923_5205387116260935407_n.jpg?_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nc_ht=instagram.forf1-2.fna.fbcdn.net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Tue, 12 Feb 2019 20:06:25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23:51:12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keep-alive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117133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3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Video posted to Facebook on 2019-02-12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686800" cy="45419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026" name="Picture 2" descr="F:\Spring2019\Forensics\Assignment\Assignment2\oyncmi_g_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371" y="25146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65;p20"/>
          <p:cNvSpPr txBox="1"/>
          <p:nvPr/>
        </p:nvSpPr>
        <p:spPr>
          <a:xfrm>
            <a:off x="114300" y="6561561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https://www.facebook.com/aaron.delgado.7777/videos/10157130332713189/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73247" y="1806246"/>
            <a:ext cx="1689245" cy="545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73247" y="1894114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Twitter Avatar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26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Timeline for Delgado’s Image Usage </a:t>
            </a:r>
            <a:br>
              <a:rPr lang="en-US" sz="3200" dirty="0" smtClean="0"/>
            </a:br>
            <a:r>
              <a:rPr lang="en-US" sz="3200" dirty="0" smtClean="0"/>
              <a:t>(</a:t>
            </a:r>
            <a:r>
              <a:rPr lang="en-US" sz="3200" dirty="0"/>
              <a:t>realtor = </a:t>
            </a:r>
            <a:r>
              <a:rPr lang="en-US" sz="3200" dirty="0" err="1"/>
              <a:t>holmes</a:t>
            </a:r>
            <a:r>
              <a:rPr lang="en-US" sz="3200" dirty="0"/>
              <a:t> = </a:t>
            </a:r>
            <a:r>
              <a:rPr lang="en-US" sz="3200" dirty="0" smtClean="0"/>
              <a:t>homes)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2019-02-12T15:51:00 - Video posted on Facebook </a:t>
            </a:r>
          </a:p>
          <a:p>
            <a:endParaRPr lang="en-US" dirty="0" smtClean="0"/>
          </a:p>
          <a:p>
            <a:r>
              <a:rPr lang="en-US" dirty="0" smtClean="0"/>
              <a:t>2019-02-12T20:06:25 - Image uploaded to Instagram</a:t>
            </a:r>
          </a:p>
          <a:p>
            <a:endParaRPr lang="en-US" dirty="0" smtClean="0"/>
          </a:p>
          <a:p>
            <a:r>
              <a:rPr lang="en-US" dirty="0" smtClean="0"/>
              <a:t>2019-02-23T14:18:53 - </a:t>
            </a:r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/>
              <a:t>starts to trend, so it shows up </a:t>
            </a:r>
            <a:r>
              <a:rPr lang="en-US" dirty="0" smtClean="0"/>
              <a:t>on </a:t>
            </a:r>
            <a:r>
              <a:rPr lang="en-US" dirty="0" err="1"/>
              <a:t>P</a:t>
            </a:r>
            <a:r>
              <a:rPr lang="en-US" dirty="0" err="1" smtClean="0"/>
              <a:t>icoshots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2019-02-23T14:18:53 - Image used as Twitter avatar (</a:t>
            </a:r>
            <a:r>
              <a:rPr lang="en-US" b="1" dirty="0" smtClean="0"/>
              <a:t>Possible Reasoning</a:t>
            </a:r>
            <a:r>
              <a:rPr lang="en-US" dirty="0" smtClean="0"/>
              <a:t>: the </a:t>
            </a:r>
            <a:r>
              <a:rPr lang="en-US" dirty="0"/>
              <a:t>creator of the fake account sees the trending </a:t>
            </a:r>
            <a:r>
              <a:rPr lang="en-US" dirty="0" smtClean="0"/>
              <a:t>image </a:t>
            </a:r>
            <a:r>
              <a:rPr lang="en-US" dirty="0"/>
              <a:t>on a site designed to allow *anonymous* browsing of </a:t>
            </a:r>
            <a:r>
              <a:rPr lang="en-US" dirty="0"/>
              <a:t>I</a:t>
            </a:r>
            <a:r>
              <a:rPr lang="en-US" dirty="0" smtClean="0"/>
              <a:t>nstagram</a:t>
            </a:r>
            <a:r>
              <a:rPr lang="en-US" dirty="0"/>
              <a:t>, sees </a:t>
            </a:r>
            <a:r>
              <a:rPr lang="en-US" dirty="0" smtClean="0"/>
              <a:t>that </a:t>
            </a:r>
            <a:r>
              <a:rPr lang="en-US" dirty="0"/>
              <a:t>Delgado is both ethnic and attractive, so uses that image for the </a:t>
            </a:r>
            <a:r>
              <a:rPr lang="en-US" dirty="0" smtClean="0"/>
              <a:t>fake </a:t>
            </a:r>
            <a:r>
              <a:rPr lang="en-US" dirty="0"/>
              <a:t>twitter </a:t>
            </a:r>
            <a:r>
              <a:rPr lang="en-US" dirty="0" smtClean="0"/>
              <a:t>account.)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Checking Twitter’s advanced search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https://twitter.com/search-advanced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72875"/>
            <a:ext cx="6967989" cy="4915562"/>
          </a:xfrm>
        </p:spPr>
      </p:pic>
      <p:sp>
        <p:nvSpPr>
          <p:cNvPr id="11" name="Rectangle 10"/>
          <p:cNvSpPr/>
          <p:nvPr/>
        </p:nvSpPr>
        <p:spPr>
          <a:xfrm>
            <a:off x="1524000" y="3733800"/>
            <a:ext cx="6858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@Drakehomes612 has earliest mention for 2019-02-26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6" y="1828800"/>
            <a:ext cx="8927358" cy="46646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23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Search for @</a:t>
            </a:r>
            <a:r>
              <a:rPr lang="en-US" sz="3200" dirty="0" err="1" smtClean="0"/>
              <a:t>ali</a:t>
            </a:r>
            <a:r>
              <a:rPr lang="en-US" sz="3200" dirty="0" smtClean="0"/>
              <a:t> mentioning @JacobAWohl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6" y="1600200"/>
            <a:ext cx="7753828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59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date back to 2018-11-04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5" y="1600200"/>
            <a:ext cx="8015069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https://twitter.com/search?l=&amp;q=from%3Aali%20%40JacobAWohl&amp;src=typd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5463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Did @</a:t>
            </a:r>
            <a:r>
              <a:rPr lang="en-US" sz="3600" dirty="0" err="1" smtClean="0"/>
              <a:t>ali</a:t>
            </a:r>
            <a:r>
              <a:rPr lang="en-US" sz="3600" dirty="0" smtClean="0"/>
              <a:t> mention @Drakehomes612 in his tweets?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230132" cy="49895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60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Nope!! No results..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087259" cy="49209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3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Jacob </a:t>
            </a:r>
            <a:r>
              <a:rPr lang="en-US" sz="3200" dirty="0" err="1" smtClean="0"/>
              <a:t>Wohl’s</a:t>
            </a:r>
            <a:r>
              <a:rPr lang="en-US" sz="3200" dirty="0" smtClean="0"/>
              <a:t> fake Twitter account suspended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twitter.com/Women_4_Schultz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05:39:18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05:39:18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73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Trying to find some semantic similarity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33599"/>
            <a:ext cx="4296445" cy="3352800"/>
          </a:xfrm>
        </p:spPr>
      </p:pic>
      <p:pic>
        <p:nvPicPr>
          <p:cNvPr id="2051" name="Picture 3" descr="F:\Spring2019\Forensics\Assignment\Assignment2\Photo_Thre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609" y="2057400"/>
            <a:ext cx="4791391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09600" y="3809999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10400" y="3048000"/>
            <a:ext cx="1371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" y="4038600"/>
            <a:ext cx="2743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53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No clear evidence for </a:t>
            </a:r>
            <a:r>
              <a:rPr lang="en-US" sz="3200" dirty="0" err="1" smtClean="0"/>
              <a:t>Wohl</a:t>
            </a:r>
            <a:r>
              <a:rPr lang="en-US" sz="3200" dirty="0" smtClean="0"/>
              <a:t> threating himself from @DrakeHolmes612.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@DrakeHomes612 was a fake account using Aaron Delgado’s image (Minnesota realtor) as Twitter avatar since 2019-02-23.</a:t>
            </a:r>
          </a:p>
          <a:p>
            <a:endParaRPr lang="en-US" dirty="0" smtClean="0"/>
          </a:p>
          <a:p>
            <a:r>
              <a:rPr lang="en-US" dirty="0" smtClean="0"/>
              <a:t>It is very plausible that, the image was used from </a:t>
            </a:r>
            <a:r>
              <a:rPr lang="en-US" dirty="0" err="1" smtClean="0"/>
              <a:t>Picoshot</a:t>
            </a:r>
            <a:r>
              <a:rPr lang="en-US" dirty="0" smtClean="0"/>
              <a:t> (platform for anonymous Instagram browsing).</a:t>
            </a:r>
          </a:p>
          <a:p>
            <a:endParaRPr lang="en-US" dirty="0" smtClean="0"/>
          </a:p>
          <a:p>
            <a:r>
              <a:rPr lang="en-US" dirty="0" smtClean="0"/>
              <a:t>No clear evidence about creator of the fake account.</a:t>
            </a:r>
          </a:p>
          <a:p>
            <a:endParaRPr lang="en-US" dirty="0" smtClean="0"/>
          </a:p>
          <a:p>
            <a:r>
              <a:rPr lang="en-US" dirty="0" smtClean="0"/>
              <a:t>Threat message was sent via DM, so we have no archival capture of it.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62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Backup Slides</a:t>
            </a:r>
            <a:endParaRPr lang="en-US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29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583605" cy="483000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https://twitter.com/ali/status/1105889840221048833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454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timeline slide from beginning to end</a:t>
            </a:r>
          </a:p>
          <a:p>
            <a:r>
              <a:rPr lang="en-US" dirty="0" smtClean="0"/>
              <a:t>2019/01/24 - @DrakeHomes612’s tweet mentions @JacobAWohl </a:t>
            </a:r>
          </a:p>
          <a:p>
            <a:r>
              <a:rPr lang="en-US" dirty="0" smtClean="0"/>
              <a:t>2019/02/26 - Twitter suspends Jacob </a:t>
            </a:r>
            <a:r>
              <a:rPr lang="en-US" dirty="0" err="1" smtClean="0"/>
              <a:t>Wohl</a:t>
            </a:r>
            <a:r>
              <a:rPr lang="en-US" dirty="0" smtClean="0"/>
              <a:t> over fake accounts</a:t>
            </a:r>
          </a:p>
          <a:p>
            <a:r>
              <a:rPr lang="en-US" dirty="0" smtClean="0"/>
              <a:t>2019/02/26 – Ali claims death threats in Minnesota</a:t>
            </a:r>
          </a:p>
          <a:p>
            <a:r>
              <a:rPr lang="en-US" dirty="0" smtClean="0"/>
              <a:t>2019/02/26 – Daily Beast reports @DrakeHomes612 as fake account of Jacob </a:t>
            </a:r>
            <a:r>
              <a:rPr lang="en-US" dirty="0" err="1" smtClean="0"/>
              <a:t>Wohl</a:t>
            </a:r>
            <a:endParaRPr lang="en-US" dirty="0" smtClean="0"/>
          </a:p>
          <a:p>
            <a:r>
              <a:rPr lang="en-US" dirty="0" smtClean="0"/>
              <a:t>2019/03/13 – Police case filed for death threats</a:t>
            </a:r>
          </a:p>
          <a:p>
            <a:r>
              <a:rPr lang="en-US" dirty="0" smtClean="0"/>
              <a:t> 2019/03/17 – Last mention for @DrakeHomes612 in tweets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@Women_4_Schultz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twitter.com/Women_4_Schultz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05:42:55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JWohlTreason</a:t>
            </a:r>
            <a:r>
              <a:rPr lang="en-US" dirty="0" smtClean="0"/>
              <a:t>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twitter.com/JWohlTreason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08:45:07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5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Ericshanzner</a:t>
            </a:r>
            <a:r>
              <a:rPr lang="en-US" dirty="0" smtClean="0"/>
              <a:t>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twitter.com/Ericshanzner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08:48:43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6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Jacob </a:t>
            </a:r>
            <a:r>
              <a:rPr lang="en-US" sz="3200" dirty="0" err="1" smtClean="0"/>
              <a:t>Wohl’s</a:t>
            </a:r>
            <a:r>
              <a:rPr lang="en-US" sz="3200" dirty="0" smtClean="0"/>
              <a:t> Twitter account is </a:t>
            </a:r>
            <a:r>
              <a:rPr lang="en-US" sz="3200" dirty="0"/>
              <a:t>s</a:t>
            </a:r>
            <a:r>
              <a:rPr lang="en-US" sz="3200" dirty="0" smtClean="0"/>
              <a:t>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twitter.com/JacobAWohl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17:27:16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GMTlast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-modified: Mon, 18 Mar 2019 17:27:16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530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3645</TotalTime>
  <Words>1689</Words>
  <Application>Microsoft Office PowerPoint</Application>
  <PresentationFormat>On-screen Show (4:3)</PresentationFormat>
  <Paragraphs>380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Clarity</vt:lpstr>
      <vt:lpstr>Did jacob wohl send death threats  to himself?</vt:lpstr>
      <vt:lpstr>All you need to know about Jacob Wohl</vt:lpstr>
      <vt:lpstr>Twitter suspends Jacob Wohl</vt:lpstr>
      <vt:lpstr>Daily Beast reports Wohl’s fake Twitter accounts</vt:lpstr>
      <vt:lpstr>Jacob Wohl’s fake Twitter account suspended</vt:lpstr>
      <vt:lpstr>@Women_4_Schultz has no mementos</vt:lpstr>
      <vt:lpstr>@JWohlTreason has no mementos</vt:lpstr>
      <vt:lpstr>@Ericshanzner has no mementos</vt:lpstr>
      <vt:lpstr>Jacob Wohl’s Twitter account is suspended</vt:lpstr>
      <vt:lpstr>Internet Archive has 319 mementos for @JacobAWohl</vt:lpstr>
      <vt:lpstr>Did Jacob Wohl fake his threat?</vt:lpstr>
      <vt:lpstr>Landed in Minneapolis on 2019-02-21</vt:lpstr>
      <vt:lpstr>@ali, @JacobAWohl, and @LauraLoomer were filming a documentary on @ilhan</vt:lpstr>
      <vt:lpstr> @ali shoots right-wing agenda videos</vt:lpstr>
      <vt:lpstr>Laura Loomer suspended since 2018-11-29</vt:lpstr>
      <vt:lpstr>@LauraLoomer is a investigative journalist</vt:lpstr>
      <vt:lpstr>Going around in Minneapolis with security</vt:lpstr>
      <vt:lpstr>Refuses to show his security</vt:lpstr>
      <vt:lpstr>No security to be seen</vt:lpstr>
      <vt:lpstr>@ali tweets about threats</vt:lpstr>
      <vt:lpstr>@ali says dozens of threat messages received</vt:lpstr>
      <vt:lpstr>Screenshot of  police report on the threat</vt:lpstr>
      <vt:lpstr>@DrakeHomes612 sends a threat message via DM</vt:lpstr>
      <vt:lpstr>Threat message sent to Jacob Wohl</vt:lpstr>
      <vt:lpstr>Tweet from @DrakeHomes612 to @JacobAWohl (2019-01-24)</vt:lpstr>
      <vt:lpstr>Minnesota Realtor’s photo was used on fake account </vt:lpstr>
      <vt:lpstr>Legal charges will be pressed for impersonation </vt:lpstr>
      <vt:lpstr>Fake account that sent the threat is suspended</vt:lpstr>
      <vt:lpstr>No memento for @DrakeHomes612</vt:lpstr>
      <vt:lpstr>Google cache copy of @DrakeHomes612</vt:lpstr>
      <vt:lpstr>Pushed to perma.cc and archive.is</vt:lpstr>
      <vt:lpstr>Google reverse image search on @DrakeHomes612 avatar</vt:lpstr>
      <vt:lpstr>Both images come from Twitter</vt:lpstr>
      <vt:lpstr>Image is still live</vt:lpstr>
      <vt:lpstr>Curl on Twitter avatar</vt:lpstr>
      <vt:lpstr>Image from Picoshot</vt:lpstr>
      <vt:lpstr>Curl on Picoshot image</vt:lpstr>
      <vt:lpstr>Picoshot image comes 1 hour earlier than Twitter avatar</vt:lpstr>
      <vt:lpstr>Delgado’s Instagram Profile</vt:lpstr>
      <vt:lpstr>Uploaded to Instagram on 2019-02-12 </vt:lpstr>
      <vt:lpstr>Curl Instagram photo</vt:lpstr>
      <vt:lpstr>Video posted to Facebook on 2019-02-12</vt:lpstr>
      <vt:lpstr>Timeline for Delgado’s Image Usage  (realtor = holmes = homes)</vt:lpstr>
      <vt:lpstr>Checking Twitter’s advanced search</vt:lpstr>
      <vt:lpstr>@Drakehomes612 has earliest mention for 2019-02-26</vt:lpstr>
      <vt:lpstr>Search for @ali mentioning @JacobAWohl</vt:lpstr>
      <vt:lpstr>Results date back to 2018-11-04</vt:lpstr>
      <vt:lpstr>Did @ali mention @Drakehomes612 in his tweets?</vt:lpstr>
      <vt:lpstr>Nope!! No results..</vt:lpstr>
      <vt:lpstr>Trying to find some semantic similarity</vt:lpstr>
      <vt:lpstr>No clear evidence for Wohl threating himself from @DrakeHolmes612.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Manipulating Tweets from an Indian Political Party's IT Cell</dc:title>
  <dc:creator>nauman</dc:creator>
  <cp:lastModifiedBy>nauman</cp:lastModifiedBy>
  <cp:revision>229</cp:revision>
  <dcterms:created xsi:type="dcterms:W3CDTF">2019-02-24T18:51:55Z</dcterms:created>
  <dcterms:modified xsi:type="dcterms:W3CDTF">2019-03-20T01:52:52Z</dcterms:modified>
</cp:coreProperties>
</file>